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6" r:id="rId2"/>
    <p:sldId id="271" r:id="rId3"/>
    <p:sldId id="273" r:id="rId4"/>
    <p:sldId id="272" r:id="rId5"/>
    <p:sldId id="256" r:id="rId6"/>
    <p:sldId id="267" r:id="rId7"/>
    <p:sldId id="268" r:id="rId8"/>
    <p:sldId id="275" r:id="rId9"/>
    <p:sldId id="265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DFDA00"/>
    <a:srgbClr val="F2C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2" autoAdjust="0"/>
    <p:restoredTop sz="94660"/>
  </p:normalViewPr>
  <p:slideViewPr>
    <p:cSldViewPr snapToGrid="0">
      <p:cViewPr>
        <p:scale>
          <a:sx n="50" d="100"/>
          <a:sy n="50" d="100"/>
        </p:scale>
        <p:origin x="1229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F118-D567-486F-8171-C3523884E3F3}" type="datetimeFigureOut">
              <a:rPr kumimoji="1" lang="ja-JP" altLang="en-US" smtClean="0"/>
              <a:t>2024/10/7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5283-EB06-438A-BC84-E1AD4E5D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C5283-EB06-438A-BC84-E1AD4E5DE82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79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652D7-F8E7-600C-1503-BCAF2BF20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95E410-B4AE-5B87-A13D-E9CF21F31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2FFAF3-725C-25D8-5851-A2D936CE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77646-52A0-02EE-3467-9E752653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CDBBD4-E601-5DD5-54CF-E56E632B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3F7A3-3581-D873-98BD-A198B87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68CA3-CFCE-3109-52DC-83D42D39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F4CAE7-7114-777D-FC8D-97BDAC4F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99AF7-5AC2-506B-9940-AD5E2535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D6F9F2-53CC-B375-9CD6-0636EF87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8F51FE-C0E2-F839-848D-D42080EA5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E6D579-2903-F921-5EDA-05F79785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D621F5-04FD-042D-88EE-FCBDF50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AC4B2-EF0F-62DA-78FD-219AE6E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BD1951-11C5-9CE1-7F87-BE901D38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EB5FB3-C404-3C8A-4785-1870EA4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7F1FB-ABC3-AF5D-0330-15CBAC07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EE17B-1AFF-D45F-2901-F99681D8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E4EB39-F9E4-82FE-D399-26653608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63975-D1E3-8872-0E62-EA940FD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711E9-CA7D-1EB3-6E33-5914A92C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11F82-676D-24F2-BBDD-DA8300CF3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1BDB08-59AE-F8FE-516C-6C3946B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790D2E-2D1F-2B73-BFD2-8C40602B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262E6-4811-DB96-2802-EEC4DCF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4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B05B1-2181-E804-DE2E-85440BBF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D52A2-DC88-A301-3ACC-5D45C0892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D61C10-9974-F7A3-13A0-3B377570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D199B-6B81-7CFA-7FB2-9033447E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7D76FE-218B-1A8F-6C0F-EF428B30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32151-AC38-D70D-32B5-1EAEA778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DB0-FD0F-4EAA-7D4D-01611CDB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E9FAA2-CBF6-962A-F35D-B0B87B2A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151AF-BE14-2271-91BD-6A77040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17349C-7CDB-C12D-9338-23CD64C52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D2461F-F7CE-AC06-6DBA-1B1333A09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12B39B-5BA3-499D-AAEE-63133ED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F04879-2AF4-AAE0-8389-64550E6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110A1F-0CF9-A54A-AF01-714C1F5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D1A6B-32CD-C6EE-ED81-58A404B1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8D4162-0775-A2BA-CFDB-5602A664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A45CAB-A665-2B2E-8EA2-82A2530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49A4D-02EF-784A-6631-DE27425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8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C1872-C685-645A-A0BA-80593ECE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2B2D6E-C140-00E6-EC29-DCC7CAA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07E3D-1AB5-1B2D-D7E3-7EB92FA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8B430-3545-8E41-873A-F0F6304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2CCCF-2509-1880-2310-401DA472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57F049-A0F4-09DE-7310-CAAC1673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6C4479-BECF-CDF5-619C-4DB00BB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7BD69F-4F50-B2D1-1EAC-9233736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22ADB-28B2-1A86-D91A-0A2F3FE1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0A60C-5725-9A3B-A8BB-3D4E191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BD4C85-5218-7BC6-8AB3-71464AC4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02BD89-212D-33DA-99B1-1AE357B8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A38965-A2F7-4DD1-18EE-FF1ED1CD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89E40C-28C0-3F75-0E1A-467D69D5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83B7FC-6101-8677-C4C3-8F580C5D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CEEDF2-5D6A-3412-27E5-8A563C73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336D-344E-59AC-D83C-FB5E72E59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05D398-B560-7A9E-497C-7103A7D1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83879-BA6A-4573-AEE2-87270120BB9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35B85-98F4-6BA6-A4FC-6417CDF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595E5-B22E-C9EB-BD12-48A60A57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jpeg"/><Relationship Id="rId7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6C5B6-CA50-77A3-E4AA-76B20D767272}"/>
              </a:ext>
            </a:extLst>
          </p:cNvPr>
          <p:cNvSpPr txBox="1"/>
          <p:nvPr/>
        </p:nvSpPr>
        <p:spPr>
          <a:xfrm>
            <a:off x="4059224" y="156265"/>
            <a:ext cx="4073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dirty="0"/>
              <a:t>チーム相馬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33F50-E6E7-2A02-7E11-E3621A4E741B}"/>
              </a:ext>
            </a:extLst>
          </p:cNvPr>
          <p:cNvSpPr txBox="1"/>
          <p:nvPr/>
        </p:nvSpPr>
        <p:spPr>
          <a:xfrm>
            <a:off x="7039442" y="3615851"/>
            <a:ext cx="346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佐久間 優香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A15769-0D1B-B57E-F06D-3619A72903D2}"/>
              </a:ext>
            </a:extLst>
          </p:cNvPr>
          <p:cNvSpPr txBox="1"/>
          <p:nvPr/>
        </p:nvSpPr>
        <p:spPr>
          <a:xfrm>
            <a:off x="0" y="1264261"/>
            <a:ext cx="1219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dirty="0">
                <a:ln w="19050">
                  <a:noFill/>
                </a:ln>
                <a:gradFill>
                  <a:gsLst>
                    <a:gs pos="81000">
                      <a:srgbClr val="FFD1FF"/>
                    </a:gs>
                    <a:gs pos="0">
                      <a:srgbClr val="FF47FF"/>
                    </a:gs>
                  </a:gsLst>
                  <a:lin ang="5400000" scaled="1"/>
                </a:gradFill>
                <a:effectLst>
                  <a:glow rad="88900">
                    <a:schemeClr val="accent5">
                      <a:lumMod val="75000"/>
                    </a:schemeClr>
                  </a:glow>
                  <a:outerShdw blurRad="50800" dist="50800" dir="1800000" sx="101000" sy="101000" algn="tl" rotWithShape="0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ドッジでどっきゅん♡</a:t>
            </a:r>
            <a:endParaRPr lang="en-US" sz="11500" dirty="0">
              <a:ln w="19050">
                <a:noFill/>
              </a:ln>
              <a:gradFill>
                <a:gsLst>
                  <a:gs pos="81000">
                    <a:srgbClr val="FFD1FF"/>
                  </a:gs>
                  <a:gs pos="0">
                    <a:srgbClr val="FF47FF"/>
                  </a:gs>
                </a:gsLst>
                <a:lin ang="5400000" scaled="1"/>
              </a:gradFill>
              <a:effectLst>
                <a:glow rad="88900">
                  <a:schemeClr val="accent5">
                    <a:lumMod val="75000"/>
                  </a:schemeClr>
                </a:glow>
                <a:outerShdw blurRad="50800" dist="50800" dir="1800000" sx="101000" sy="101000" algn="tl" rotWithShape="0">
                  <a:schemeClr val="bg1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33A2E-94D0-EF49-F233-E741FEA1D3DE}"/>
              </a:ext>
            </a:extLst>
          </p:cNvPr>
          <p:cNvSpPr txBox="1"/>
          <p:nvPr/>
        </p:nvSpPr>
        <p:spPr>
          <a:xfrm>
            <a:off x="771229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今村 晃大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61F3A-EC77-5C9F-2A3D-4874E7FFEB02}"/>
              </a:ext>
            </a:extLst>
          </p:cNvPr>
          <p:cNvSpPr txBox="1"/>
          <p:nvPr/>
        </p:nvSpPr>
        <p:spPr>
          <a:xfrm>
            <a:off x="771229" y="487251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相馬 靜雅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52F7C-E695-61CB-D783-01977FA981B7}"/>
              </a:ext>
            </a:extLst>
          </p:cNvPr>
          <p:cNvSpPr txBox="1"/>
          <p:nvPr/>
        </p:nvSpPr>
        <p:spPr>
          <a:xfrm>
            <a:off x="4059225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小笠原 彪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F0CD3-C635-6864-B82C-4B238BE547EB}"/>
              </a:ext>
            </a:extLst>
          </p:cNvPr>
          <p:cNvSpPr txBox="1"/>
          <p:nvPr/>
        </p:nvSpPr>
        <p:spPr>
          <a:xfrm>
            <a:off x="4059224" y="4872515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髙田 佳依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EBF019-81AC-152F-0566-5CEF23ED533C}"/>
              </a:ext>
            </a:extLst>
          </p:cNvPr>
          <p:cNvSpPr txBox="1"/>
          <p:nvPr/>
        </p:nvSpPr>
        <p:spPr>
          <a:xfrm>
            <a:off x="7347220" y="48725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藤田 勇一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41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  <p:bldP spid="5" grpId="0" uiExpand="1" build="p"/>
      <p:bldP spid="6" grpId="0" uiExpand="1" build="p"/>
      <p:bldP spid="7" grpId="0" uiExpand="1" build="p"/>
      <p:bldP spid="8" grpId="0" uiExpand="1" build="p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3026D5-F43B-41A2-82BE-B13D43F7ADB6}"/>
              </a:ext>
            </a:extLst>
          </p:cNvPr>
          <p:cNvSpPr txBox="1"/>
          <p:nvPr/>
        </p:nvSpPr>
        <p:spPr>
          <a:xfrm>
            <a:off x="1110500" y="0"/>
            <a:ext cx="99709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11500" dirty="0"/>
              <a:t>アピールポイント</a:t>
            </a:r>
            <a:endParaRPr lang="en-US" altLang="ja-JP" sz="115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364207-34C5-41D9-9F09-907976569931}"/>
              </a:ext>
            </a:extLst>
          </p:cNvPr>
          <p:cNvSpPr txBox="1"/>
          <p:nvPr/>
        </p:nvSpPr>
        <p:spPr>
          <a:xfrm>
            <a:off x="390751" y="3074461"/>
            <a:ext cx="11410496" cy="3046988"/>
          </a:xfrm>
          <a:prstGeom prst="rect">
            <a:avLst/>
          </a:prstGeom>
          <a:noFill/>
          <a:effectLst>
            <a:glow rad="127000">
              <a:schemeClr val="accent5">
                <a:lumMod val="40000"/>
                <a:lumOff val="60000"/>
              </a:schemeClr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/>
              <a:t>自分の行動で</a:t>
            </a:r>
            <a:r>
              <a:rPr lang="ja-JP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モテ</a:t>
            </a:r>
            <a:r>
              <a:rPr lang="ja-JP" altLang="en-US" sz="4800" dirty="0" err="1"/>
              <a:t>て</a:t>
            </a:r>
            <a:r>
              <a:rPr lang="ja-JP" altLang="en-US" sz="4800" dirty="0"/>
              <a:t>いく</a:t>
            </a:r>
            <a:r>
              <a:rPr lang="ja-JP" altLang="en-US" sz="4800" dirty="0">
                <a:solidFill>
                  <a:srgbClr val="FF0000"/>
                </a:solidFill>
              </a:rPr>
              <a:t>優越感</a:t>
            </a:r>
            <a:endParaRPr lang="en-US" altLang="ja-JP" sz="4800" dirty="0">
              <a:solidFill>
                <a:srgbClr val="FF0000"/>
              </a:solidFill>
            </a:endParaRPr>
          </a:p>
          <a:p>
            <a:pPr algn="ctr"/>
            <a:r>
              <a:rPr lang="ja-JP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モテアクション</a:t>
            </a:r>
            <a:r>
              <a:rPr lang="ja-JP" altLang="en-US" sz="4800" dirty="0"/>
              <a:t>が加わったことによる</a:t>
            </a:r>
            <a:r>
              <a:rPr lang="ja-JP" altLang="en-US" sz="4800" dirty="0">
                <a:solidFill>
                  <a:srgbClr val="FF0000"/>
                </a:solidFill>
              </a:rPr>
              <a:t>駆け引き</a:t>
            </a:r>
            <a:endParaRPr lang="en-US" altLang="ja-JP" sz="4800" dirty="0">
              <a:solidFill>
                <a:srgbClr val="FF0000"/>
              </a:solidFill>
            </a:endParaRPr>
          </a:p>
          <a:p>
            <a:pPr algn="ctr"/>
            <a:endParaRPr lang="en-US" altLang="ja-JP" sz="4800" dirty="0">
              <a:solidFill>
                <a:srgbClr val="FF0000"/>
              </a:solidFill>
            </a:endParaRPr>
          </a:p>
          <a:p>
            <a:pPr algn="ctr"/>
            <a:endParaRPr lang="en-US" altLang="ja-JP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62F6456-96F2-45BD-A96D-882CE29247D8}"/>
              </a:ext>
            </a:extLst>
          </p:cNvPr>
          <p:cNvSpPr txBox="1"/>
          <p:nvPr/>
        </p:nvSpPr>
        <p:spPr>
          <a:xfrm>
            <a:off x="-323386" y="2906510"/>
            <a:ext cx="1283877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b="1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史上最高</a:t>
            </a:r>
            <a:r>
              <a:rPr lang="ja-JP" altLang="en-US" sz="13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の</a:t>
            </a:r>
            <a:r>
              <a:rPr lang="ja-JP" altLang="en-US" sz="13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9000">
                      <a:schemeClr val="accent5">
                        <a:lumMod val="20000"/>
                        <a:lumOff val="80000"/>
                      </a:schemeClr>
                    </a:gs>
                    <a:gs pos="42000">
                      <a:schemeClr val="accent5">
                        <a:lumMod val="40000"/>
                        <a:lumOff val="60000"/>
                      </a:schemeClr>
                    </a:gs>
                    <a:gs pos="58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</a:t>
            </a:r>
            <a:r>
              <a:rPr lang="ja-JP" altLang="en-US" sz="13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</a:t>
            </a:r>
            <a:endParaRPr lang="en-US" sz="13800" b="1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F22055-4D81-4FAA-BD42-26CF1A1ADB86}"/>
              </a:ext>
            </a:extLst>
          </p:cNvPr>
          <p:cNvSpPr txBox="1"/>
          <p:nvPr/>
        </p:nvSpPr>
        <p:spPr>
          <a:xfrm>
            <a:off x="3028493" y="0"/>
            <a:ext cx="613501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コンセプト</a:t>
            </a:r>
            <a:endParaRPr lang="en-US" altLang="ja-JP" sz="115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98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D46A4E-4579-40D1-A2D6-64D1D9167E34}"/>
              </a:ext>
            </a:extLst>
          </p:cNvPr>
          <p:cNvSpPr txBox="1"/>
          <p:nvPr/>
        </p:nvSpPr>
        <p:spPr>
          <a:xfrm>
            <a:off x="210414" y="-440625"/>
            <a:ext cx="1177117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5000" b="1" dirty="0">
                <a:solidFill>
                  <a:schemeClr val="tx1">
                    <a:alpha val="44000"/>
                  </a:schemeClr>
                </a:solidFill>
                <a:effectLst>
                  <a:glow rad="88900">
                    <a:schemeClr val="bg1">
                      <a:alpha val="43000"/>
                    </a:scheme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概要</a:t>
            </a:r>
            <a:endParaRPr lang="en-US" sz="45000" b="1" dirty="0">
              <a:solidFill>
                <a:schemeClr val="tx1">
                  <a:alpha val="44000"/>
                </a:schemeClr>
              </a:solidFill>
              <a:effectLst>
                <a:glow rad="88900">
                  <a:schemeClr val="bg1">
                    <a:alpha val="43000"/>
                  </a:scheme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CB3224-B1F9-4BA2-BEC6-7F84A220182D}"/>
              </a:ext>
            </a:extLst>
          </p:cNvPr>
          <p:cNvSpPr txBox="1"/>
          <p:nvPr/>
        </p:nvSpPr>
        <p:spPr>
          <a:xfrm>
            <a:off x="0" y="457353"/>
            <a:ext cx="12192000" cy="5943294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base">
              <a:lnSpc>
                <a:spcPts val="5800"/>
              </a:lnSpc>
            </a:pP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「俺はただ、普通の高校生活を送りたかったんだ。でも、気づいたんだよ。普通じゃダメなんだって。この学園で、トップを目指すためには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――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そう、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なきゃいけない！スポーツも勉強も、全部完璧にこなしても、モテなきゃ意味がない！俺は決めた。必ずこの学園の頂点、いや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モテ王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の座に就いてみせる！待ってろよ、学園の全員！俺の輝く魅力で、君たちを虜にしてやるんだからな！」</a:t>
            </a:r>
          </a:p>
        </p:txBody>
      </p:sp>
    </p:spTree>
    <p:extLst>
      <p:ext uri="{BB962C8B-B14F-4D97-AF65-F5344CB8AC3E}">
        <p14:creationId xmlns:p14="http://schemas.microsoft.com/office/powerpoint/2010/main" val="32105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729830E5-AA5F-4C27-A94F-85E08CB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6707919" y="3103767"/>
            <a:ext cx="5706101" cy="3632952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370566F-6E73-8EB6-21A9-167AEF5A30BF}"/>
              </a:ext>
            </a:extLst>
          </p:cNvPr>
          <p:cNvGrpSpPr/>
          <p:nvPr/>
        </p:nvGrpSpPr>
        <p:grpSpPr>
          <a:xfrm>
            <a:off x="7818496" y="730383"/>
            <a:ext cx="4091044" cy="3291934"/>
            <a:chOff x="7704350" y="582439"/>
            <a:chExt cx="4497132" cy="3618701"/>
          </a:xfrm>
          <a:effectLst>
            <a:glow rad="254000">
              <a:schemeClr val="bg1">
                <a:alpha val="60000"/>
              </a:schemeClr>
            </a:glow>
          </a:effectLst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6C01C36B-479B-0324-A07F-3463BD512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45470" y="878230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680D7C59-00D4-16BF-88F8-C536E510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0084" y="701282"/>
              <a:ext cx="1883273" cy="14124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3" name="図 22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1A98F9B3-45D1-2C67-6EC0-15FC13EE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7818315" y="852679"/>
              <a:ext cx="1084776" cy="23402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4983B177-DFDE-2CD2-F159-BC22FC74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7704350" y="1715440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08DAC8-61CD-4D1E-0E1B-9A0EDD171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53510" y="582439"/>
              <a:ext cx="1193154" cy="2129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44FA855E-E21C-417B-5958-AE851725D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6731" y="125487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図 11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5843D314-FA07-AF37-B586-0CAA1FFD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8940863" y="738360"/>
              <a:ext cx="1543458" cy="33298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92D11C1-9DAE-C185-D3AD-9C37DC9C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9611436" y="1621439"/>
              <a:ext cx="1343256" cy="1729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A200EA5-2007-BD90-A427-B5DB917D3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4993" y="2284593"/>
              <a:ext cx="2506489" cy="18798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B410E9DC-C68F-3AD0-3AF2-B2CCDE67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8698064" y="2165782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</p:grpSp>
      <p:pic>
        <p:nvPicPr>
          <p:cNvPr id="7" name="図 6" descr="弓 が含まれている画像&#10;&#10;自動的に生成された説明">
            <a:extLst>
              <a:ext uri="{FF2B5EF4-FFF2-40B4-BE49-F238E27FC236}">
                <a16:creationId xmlns:a16="http://schemas.microsoft.com/office/drawing/2014/main" id="{2E817978-9738-C6F0-A30E-D5221658B9C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r="18321"/>
          <a:stretch/>
        </p:blipFill>
        <p:spPr>
          <a:xfrm rot="21190983">
            <a:off x="-59126" y="3949179"/>
            <a:ext cx="6580082" cy="3111573"/>
          </a:xfrm>
          <a:prstGeom prst="rect">
            <a:avLst/>
          </a:prstGeom>
        </p:spPr>
      </p:pic>
      <p:pic>
        <p:nvPicPr>
          <p:cNvPr id="3" name="図 2" descr="クッキーカッター, 食品, 光 が含まれている画像&#10;&#10;自動的に生成された説明">
            <a:extLst>
              <a:ext uri="{FF2B5EF4-FFF2-40B4-BE49-F238E27FC236}">
                <a16:creationId xmlns:a16="http://schemas.microsoft.com/office/drawing/2014/main" id="{F32DE971-C825-3802-424E-5294D4282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" y="265357"/>
            <a:ext cx="6529352" cy="486730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C033C6F-F4A4-40FF-BF49-ACD4C85A2A40}"/>
              </a:ext>
            </a:extLst>
          </p:cNvPr>
          <p:cNvSpPr txBox="1"/>
          <p:nvPr/>
        </p:nvSpPr>
        <p:spPr>
          <a:xfrm>
            <a:off x="2327981" y="-3970"/>
            <a:ext cx="753603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en-US" altLang="ja-JP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C5B552-F5FF-4B70-B4C6-41D10C7C492D}"/>
              </a:ext>
            </a:extLst>
          </p:cNvPr>
          <p:cNvSpPr txBox="1"/>
          <p:nvPr/>
        </p:nvSpPr>
        <p:spPr>
          <a:xfrm>
            <a:off x="91275" y="1319416"/>
            <a:ext cx="6279283" cy="830997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ドッジボールの勝利条件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DDF5A7-747E-44E3-9BB1-001D0B3FB928}"/>
              </a:ext>
            </a:extLst>
          </p:cNvPr>
          <p:cNvSpPr txBox="1"/>
          <p:nvPr/>
        </p:nvSpPr>
        <p:spPr>
          <a:xfrm>
            <a:off x="68832" y="4199756"/>
            <a:ext cx="632416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よりモテ</a:t>
            </a:r>
            <a:r>
              <a:rPr lang="ja-JP" altLang="en-US" sz="6000" dirty="0" err="1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た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方が勝ち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40D64-2D3A-4C1D-94A8-CAEF81E46EDB}"/>
              </a:ext>
            </a:extLst>
          </p:cNvPr>
          <p:cNvSpPr txBox="1"/>
          <p:nvPr/>
        </p:nvSpPr>
        <p:spPr>
          <a:xfrm>
            <a:off x="3813020" y="5504965"/>
            <a:ext cx="6636753" cy="830997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試合に負けて勝負に勝つ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FDFF5A-3464-4ABD-8A56-CF1A3DB909B6}"/>
              </a:ext>
            </a:extLst>
          </p:cNvPr>
          <p:cNvSpPr txBox="1"/>
          <p:nvPr/>
        </p:nvSpPr>
        <p:spPr>
          <a:xfrm>
            <a:off x="2289112" y="2181138"/>
            <a:ext cx="6529352" cy="15696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相手より多い人数が残る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相手を全滅させる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03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1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BFA0C42B-5933-62BA-1D08-1FD790C3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0" y="2000160"/>
            <a:ext cx="6778670" cy="3813002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0" y="86448"/>
            <a:ext cx="5670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5400" dirty="0"/>
              <a:t>ゲーム画面イメージ</a:t>
            </a:r>
            <a:endParaRPr lang="en-US" altLang="ja-JP" sz="5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003254-7217-45C2-949A-6E8162520BD6}"/>
              </a:ext>
            </a:extLst>
          </p:cNvPr>
          <p:cNvSpPr txBox="1"/>
          <p:nvPr/>
        </p:nvSpPr>
        <p:spPr>
          <a:xfrm>
            <a:off x="4610218" y="2064815"/>
            <a:ext cx="3889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0">
                      <a:srgbClr val="FF00FF"/>
                    </a:gs>
                    <a:gs pos="100000">
                      <a:srgbClr val="FF00FF"/>
                    </a:gs>
                    <a:gs pos="50000">
                      <a:srgbClr val="F2CFEE"/>
                    </a:gs>
                  </a:gsLst>
                  <a:lin ang="5400000" scaled="1"/>
                </a:gradFill>
                <a:effectLst>
                  <a:glow rad="88900">
                    <a:srgbClr val="FFFF00"/>
                  </a:glow>
                  <a:outerShdw blurRad="38100" dist="508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モテ度</a:t>
            </a:r>
            <a:r>
              <a:rPr lang="ja-JP" altLang="en-US" sz="3600" b="1" dirty="0"/>
              <a:t>を表す観客</a:t>
            </a:r>
            <a:endParaRPr lang="en-US" altLang="ja-JP" sz="4000" b="1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91F0C65-3838-4939-AFBA-E94C1D840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25" y="1238216"/>
            <a:ext cx="6479397" cy="741618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5C790EA-5DD4-4CC1-AED0-45680C270236}"/>
              </a:ext>
            </a:extLst>
          </p:cNvPr>
          <p:cNvSpPr txBox="1"/>
          <p:nvPr/>
        </p:nvSpPr>
        <p:spPr>
          <a:xfrm>
            <a:off x="9609242" y="717424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/>
              <a:t>ステータス</a:t>
            </a:r>
            <a:endParaRPr lang="en-US" altLang="ja-JP" sz="4400" b="1" dirty="0"/>
          </a:p>
        </p:txBody>
      </p:sp>
      <p:pic>
        <p:nvPicPr>
          <p:cNvPr id="23" name="Picture 2" descr="エレコム ゲームパッド USB接続 Xinput/DirectInput両対応 Xbox系12ボタン振動/連射 【ドラゴンクエストX  眠れる勇者と導きの盟友 推奨】 ブラック JC-U3613MBK">
            <a:extLst>
              <a:ext uri="{FF2B5EF4-FFF2-40B4-BE49-F238E27FC236}">
                <a16:creationId xmlns:a16="http://schemas.microsoft.com/office/drawing/2014/main" id="{B751D154-691D-47CC-A1B1-99AC90E79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95" b="92803" l="8268" r="89730">
                        <a14:foregroundMark x1="8529" y1="55546" x2="8703" y2="61473"/>
                        <a14:foregroundMark x1="75283" y1="90262" x2="80244" y2="92887"/>
                        <a14:foregroundMark x1="72672" y1="9229" x2="72672" y2="9229"/>
                        <a14:foregroundMark x1="34552" y1="26418" x2="31158" y2="25910"/>
                        <a14:foregroundMark x1="75544" y1="5165" x2="76501" y2="3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3" b="4795"/>
          <a:stretch/>
        </p:blipFill>
        <p:spPr bwMode="auto">
          <a:xfrm>
            <a:off x="49326" y="1384914"/>
            <a:ext cx="4787667" cy="46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E1DBA4D-3C06-4EDA-A617-7E71784C2531}"/>
              </a:ext>
            </a:extLst>
          </p:cNvPr>
          <p:cNvCxnSpPr>
            <a:cxnSpLocks/>
          </p:cNvCxnSpPr>
          <p:nvPr/>
        </p:nvCxnSpPr>
        <p:spPr>
          <a:xfrm>
            <a:off x="3188821" y="2216800"/>
            <a:ext cx="862576" cy="1137886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FF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4D7EFEA-DD50-4B38-A898-D6C89B9FBFDC}"/>
              </a:ext>
            </a:extLst>
          </p:cNvPr>
          <p:cNvSpPr txBox="1"/>
          <p:nvPr/>
        </p:nvSpPr>
        <p:spPr>
          <a:xfrm>
            <a:off x="1645672" y="1741650"/>
            <a:ext cx="2382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i="0" dirty="0">
                <a:effectLst>
                  <a:glow rad="76200">
                    <a:srgbClr val="FFFF00"/>
                  </a:glow>
                  <a:outerShdw blurRad="38100" dist="508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モテボタン</a:t>
            </a:r>
            <a:endParaRPr lang="en-US" sz="4000" i="0" dirty="0">
              <a:effectLst>
                <a:glow rad="76200">
                  <a:srgbClr val="FFFF00"/>
                </a:glow>
                <a:outerShdw blurRad="38100" dist="508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57EC4C3-9331-4616-81A8-7CD08ADC54DB}"/>
              </a:ext>
            </a:extLst>
          </p:cNvPr>
          <p:cNvCxnSpPr>
            <a:cxnSpLocks/>
          </p:cNvCxnSpPr>
          <p:nvPr/>
        </p:nvCxnSpPr>
        <p:spPr>
          <a:xfrm>
            <a:off x="4028055" y="3860165"/>
            <a:ext cx="808938" cy="1925174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10F5D3-8F90-4C76-9FF6-A4102E2611F2}"/>
              </a:ext>
            </a:extLst>
          </p:cNvPr>
          <p:cNvSpPr txBox="1"/>
          <p:nvPr/>
        </p:nvSpPr>
        <p:spPr>
          <a:xfrm>
            <a:off x="4087240" y="5767227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投げ</a:t>
            </a:r>
            <a:r>
              <a:rPr lang="en-US" altLang="ja-JP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/</a:t>
            </a:r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キャッチ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51BA1C58-38A7-4AC8-A46C-A75EFD813DB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2644303" y="4025476"/>
            <a:ext cx="943654" cy="1399604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accent3">
                <a:lumMod val="60000"/>
                <a:lumOff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F5D3F2-E3F5-4A1A-8DE9-915C2DD38D56}"/>
              </a:ext>
            </a:extLst>
          </p:cNvPr>
          <p:cNvSpPr txBox="1"/>
          <p:nvPr/>
        </p:nvSpPr>
        <p:spPr>
          <a:xfrm>
            <a:off x="1781727" y="5425080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ジャンプ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4769545-40D0-454A-9075-959EC5FF6712}"/>
              </a:ext>
            </a:extLst>
          </p:cNvPr>
          <p:cNvCxnSpPr>
            <a:cxnSpLocks/>
          </p:cNvCxnSpPr>
          <p:nvPr/>
        </p:nvCxnSpPr>
        <p:spPr>
          <a:xfrm flipV="1">
            <a:off x="1163166" y="3882594"/>
            <a:ext cx="618561" cy="14288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04D2F0-3226-49A8-8CF9-82705D10BABA}"/>
              </a:ext>
            </a:extLst>
          </p:cNvPr>
          <p:cNvSpPr txBox="1"/>
          <p:nvPr/>
        </p:nvSpPr>
        <p:spPr>
          <a:xfrm>
            <a:off x="98652" y="4395071"/>
            <a:ext cx="1643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ACE88FF-A699-4E31-BF43-19B217BC03B5}"/>
              </a:ext>
            </a:extLst>
          </p:cNvPr>
          <p:cNvCxnSpPr>
            <a:cxnSpLocks/>
          </p:cNvCxnSpPr>
          <p:nvPr/>
        </p:nvCxnSpPr>
        <p:spPr>
          <a:xfrm flipV="1">
            <a:off x="996131" y="2964040"/>
            <a:ext cx="696812" cy="140101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CC17BE5B-68AC-44D4-B7CA-D73C59CEE6AA}"/>
              </a:ext>
            </a:extLst>
          </p:cNvPr>
          <p:cNvCxnSpPr>
            <a:cxnSpLocks/>
          </p:cNvCxnSpPr>
          <p:nvPr/>
        </p:nvCxnSpPr>
        <p:spPr>
          <a:xfrm>
            <a:off x="10256699" y="4881633"/>
            <a:ext cx="609023" cy="713767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1D312C7-CD1F-4E83-A9F4-1EC2118C3850}"/>
              </a:ext>
            </a:extLst>
          </p:cNvPr>
          <p:cNvSpPr txBox="1"/>
          <p:nvPr/>
        </p:nvSpPr>
        <p:spPr>
          <a:xfrm>
            <a:off x="9588770" y="5313130"/>
            <a:ext cx="2553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dirty="0"/>
              <a:t>プレイヤー</a:t>
            </a:r>
            <a:endParaRPr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4542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 uiExpand="1" build="p"/>
      <p:bldP spid="22" grpId="0" uiExpand="1" build="p"/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05F9ED3-CD6D-7592-0865-BCBC9192E251}"/>
              </a:ext>
            </a:extLst>
          </p:cNvPr>
          <p:cNvGrpSpPr/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6" name="図 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3D22734E-9F35-B026-D2D6-BE886871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13" name="図 12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1B93FD00-E788-13F6-F405-49FBDEEF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B75183F-F15A-368A-1D31-5623CFB4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80B9820F-9091-5765-5E8C-BFE4CE56A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010BDA1-DD70-1A42-6137-428D3170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8049203-B7E3-6335-4979-311547D0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F07EBD6-22C0-AA9B-AC5A-B4C7F42C551F}"/>
              </a:ext>
            </a:extLst>
          </p:cNvPr>
          <p:cNvGrpSpPr/>
          <p:nvPr/>
        </p:nvGrpSpPr>
        <p:grpSpPr>
          <a:xfrm>
            <a:off x="61235" y="5283791"/>
            <a:ext cx="2365215" cy="1714831"/>
            <a:chOff x="658027" y="5289674"/>
            <a:chExt cx="2365215" cy="1714831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140027D-B9E9-4A7B-83E2-96613D424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23DAAF0D-BF8B-4BEE-B875-A4125AC89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24357F29-5CC7-406B-B91F-5387472F5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0D9D64F8-94F8-4CB8-B2BD-1AB38E2F6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9835468" y="2320066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73E6B82C-8F60-4613-BACF-3DB165DB3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8201250" y="3941862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A24F1-AC98-49ED-8AFB-02FCC6EAA16A}"/>
              </a:ext>
            </a:extLst>
          </p:cNvPr>
          <p:cNvSpPr txBox="1"/>
          <p:nvPr/>
        </p:nvSpPr>
        <p:spPr>
          <a:xfrm>
            <a:off x="6575986" y="5367111"/>
            <a:ext cx="5509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sz="4000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 やりすぎると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F17D5D3-195C-48D8-91CD-152FFCCD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" y="1562974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6FBC2F9-B5A4-4C86-A9E3-03A8C2C9A1EC}"/>
              </a:ext>
            </a:extLst>
          </p:cNvPr>
          <p:cNvGrpSpPr/>
          <p:nvPr/>
        </p:nvGrpSpPr>
        <p:grpSpPr>
          <a:xfrm>
            <a:off x="1193260" y="3343802"/>
            <a:ext cx="3003684" cy="3181350"/>
            <a:chOff x="3490932" y="2445040"/>
            <a:chExt cx="3016017" cy="3210969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6335DFC-A674-4E49-ACDA-B24996250DD6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21" name="図 20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4831F25-4DC5-4EE8-BB87-6F1C9B6C6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112AC50-2124-44BF-8E15-0649E6FEDB4D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23" name="爆発: 8 pt 22">
                  <a:extLst>
                    <a:ext uri="{FF2B5EF4-FFF2-40B4-BE49-F238E27FC236}">
                      <a16:creationId xmlns:a16="http://schemas.microsoft.com/office/drawing/2014/main" id="{EC1A0701-80CD-4E27-8CAC-A7E8B7889D88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24" name="Picture 6">
                  <a:extLst>
                    <a:ext uri="{FF2B5EF4-FFF2-40B4-BE49-F238E27FC236}">
                      <a16:creationId xmlns:a16="http://schemas.microsoft.com/office/drawing/2014/main" id="{E37B6E5C-FD34-4A79-96D8-0A218C8BB3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2B68C21A-21F0-4DD8-9B27-7517800BFDE3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7C4921EA-A98E-4AB3-A706-E8BB5451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D0E00470-9FE1-4D9E-B3E4-24DD611EE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D0A1C792-D6F5-42E9-AB5B-6E74D644F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FF364DAA-D768-4C3C-A84C-7A14C6DDE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581A3B-544A-47D0-8B84-97F03C8C36BC}"/>
              </a:ext>
            </a:extLst>
          </p:cNvPr>
          <p:cNvSpPr txBox="1"/>
          <p:nvPr/>
        </p:nvSpPr>
        <p:spPr>
          <a:xfrm>
            <a:off x="210011" y="4633279"/>
            <a:ext cx="6545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sz="4000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 着地ミスると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4CFF49-7C92-4826-8B29-2498D6C2ABDE}"/>
              </a:ext>
            </a:extLst>
          </p:cNvPr>
          <p:cNvSpPr txBox="1"/>
          <p:nvPr/>
        </p:nvSpPr>
        <p:spPr>
          <a:xfrm>
            <a:off x="1136547" y="2232178"/>
            <a:ext cx="5618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sz="4000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 カッコつけ中に当たると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4457526" y="641988"/>
            <a:ext cx="731001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1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10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7777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5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-4.58333E-6 -1.11111E-6 L 0.05053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1" grpId="0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73A9C92-0C52-EC7A-B536-2F8A06FA2C4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4A43E77C-2E71-21AC-D83F-6F72EA76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542E9031-5059-50B2-60C2-DF90D420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4A47AAE-EF79-419F-2ED9-C7958773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B414D4D-CC8B-02E6-C973-1C4FB6E7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20" name="図 1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CCDD3AF2-12E6-8FBB-D0E6-2C07F783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30" name="図 2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0EDACFE-9DDA-26E4-357E-4674BBBE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pic>
        <p:nvPicPr>
          <p:cNvPr id="28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0B7477-99F7-498C-9B49-D1DEC5F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49" y="4263137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3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FA2ADA4-A6BF-92B6-D35D-42E7E8B2D0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215">
            <a:off x="6861889" y="5392849"/>
            <a:ext cx="3597376" cy="102018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B142800-0D69-45D4-A0AF-20CAE0734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84" y="2100085"/>
            <a:ext cx="1249838" cy="2182815"/>
          </a:xfrm>
          <a:prstGeom prst="rect">
            <a:avLst/>
          </a:prstGeom>
          <a:ln>
            <a:noFill/>
          </a:ln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CDE01-03A9-44DA-85D3-FEF1C0ED3D25}"/>
              </a:ext>
            </a:extLst>
          </p:cNvPr>
          <p:cNvSpPr txBox="1"/>
          <p:nvPr/>
        </p:nvSpPr>
        <p:spPr>
          <a:xfrm>
            <a:off x="0" y="3761686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AC12F8F-A8C4-4B54-B1E1-82C7192D4DBF}"/>
              </a:ext>
            </a:extLst>
          </p:cNvPr>
          <p:cNvGrpSpPr/>
          <p:nvPr/>
        </p:nvGrpSpPr>
        <p:grpSpPr>
          <a:xfrm>
            <a:off x="4279103" y="1955130"/>
            <a:ext cx="2942295" cy="2180954"/>
            <a:chOff x="8513210" y="-2665025"/>
            <a:chExt cx="2942295" cy="218095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8F59A667-48C2-4062-953E-0A39B9F2231E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10" name="図 9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6E22B3E-1FEB-4BCE-BD7B-691E70BEA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80539BAC-16E7-48D5-B783-B7C63C29C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DDB62F4D-D698-48FC-9083-3867F0CB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979A5726-DDBB-40FB-BFBB-6CBCD427B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96EC8C8-6665-46F0-84C5-C32F44403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C60AE-2381-4FE9-BCF9-45FE158D627C}"/>
              </a:ext>
            </a:extLst>
          </p:cNvPr>
          <p:cNvSpPr txBox="1"/>
          <p:nvPr/>
        </p:nvSpPr>
        <p:spPr>
          <a:xfrm>
            <a:off x="828621" y="1827050"/>
            <a:ext cx="5985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被弾ボールをカバーキャッチ</a:t>
            </a:r>
            <a:endParaRPr lang="en-US" altLang="ja-JP" sz="4000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13829220-B21B-45FA-8E42-33D0F37A970D}"/>
              </a:ext>
            </a:extLst>
          </p:cNvPr>
          <p:cNvGrpSpPr/>
          <p:nvPr/>
        </p:nvGrpSpPr>
        <p:grpSpPr>
          <a:xfrm>
            <a:off x="1750120" y="4996672"/>
            <a:ext cx="2267764" cy="1785738"/>
            <a:chOff x="8513210" y="-2665025"/>
            <a:chExt cx="2942295" cy="2180954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981E9288-44F1-41C9-99D6-B4E09009D41F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49" name="図 48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E96BAB9-500F-4D1D-BE60-44F324AA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50" name="Picture 6">
                <a:extLst>
                  <a:ext uri="{FF2B5EF4-FFF2-40B4-BE49-F238E27FC236}">
                    <a16:creationId xmlns:a16="http://schemas.microsoft.com/office/drawing/2014/main" id="{6E511D26-6CE4-4954-A65E-BBDC38271A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239F17CF-C59A-4AA6-8641-1FFA32C50D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A7F2A4D6-B629-420A-9767-C40568E3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FE847EC8-71F4-4B11-9526-6FAE830042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5B394A7-EB3D-4BFE-81BC-942ECFEF9938}"/>
              </a:ext>
            </a:extLst>
          </p:cNvPr>
          <p:cNvSpPr txBox="1"/>
          <p:nvPr/>
        </p:nvSpPr>
        <p:spPr>
          <a:xfrm>
            <a:off x="9230016" y="5950022"/>
            <a:ext cx="290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そのまま</a:t>
            </a:r>
            <a:r>
              <a:rPr lang="ja-JP" altLang="en-US" sz="4000" dirty="0">
                <a:solidFill>
                  <a:srgbClr val="FF0000"/>
                </a:solidFill>
              </a:rPr>
              <a:t>倒す</a:t>
            </a:r>
            <a:endParaRPr lang="en-US" altLang="ja-JP" sz="4000" dirty="0">
              <a:solidFill>
                <a:srgbClr val="FF0000"/>
              </a:solidFill>
            </a:endParaRP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60D9CE1A-E512-431D-8FFC-4F14A18BFE2D}"/>
              </a:ext>
            </a:extLst>
          </p:cNvPr>
          <p:cNvGrpSpPr/>
          <p:nvPr/>
        </p:nvGrpSpPr>
        <p:grpSpPr>
          <a:xfrm>
            <a:off x="3591402" y="4028810"/>
            <a:ext cx="3065273" cy="2686354"/>
            <a:chOff x="3714850" y="3264197"/>
            <a:chExt cx="3856721" cy="3210969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3FBCF32-04AE-4578-9C3A-25CA4FE7C553}"/>
                </a:ext>
              </a:extLst>
            </p:cNvPr>
            <p:cNvGrpSpPr/>
            <p:nvPr/>
          </p:nvGrpSpPr>
          <p:grpSpPr>
            <a:xfrm>
              <a:off x="4555554" y="3264197"/>
              <a:ext cx="3016017" cy="3210969"/>
              <a:chOff x="3490932" y="2445040"/>
              <a:chExt cx="3016017" cy="3210969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CDF54422-EA98-49B6-82B0-6811498C5A41}"/>
                  </a:ext>
                </a:extLst>
              </p:cNvPr>
              <p:cNvGrpSpPr/>
              <p:nvPr/>
            </p:nvGrpSpPr>
            <p:grpSpPr>
              <a:xfrm>
                <a:off x="3490932" y="2445040"/>
                <a:ext cx="3016017" cy="3210969"/>
                <a:chOff x="3490932" y="2445040"/>
                <a:chExt cx="3016017" cy="3210969"/>
              </a:xfrm>
            </p:grpSpPr>
            <p:pic>
              <p:nvPicPr>
                <p:cNvPr id="24" name="図 23" descr="女性, 選手, 振る, ボー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B9A29B4E-61BA-47AC-BB10-6FF8179B5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32" y="2678009"/>
                  <a:ext cx="3016017" cy="2978000"/>
                </a:xfrm>
                <a:prstGeom prst="rect">
                  <a:avLst/>
                </a:prstGeom>
                <a:effectLst>
                  <a:glow rad="101600">
                    <a:schemeClr val="bg1"/>
                  </a:glow>
                  <a:outerShdw blurRad="50800" dist="88900" dir="2700000" algn="tl" rotWithShape="0">
                    <a:prstClr val="black">
                      <a:alpha val="66000"/>
                    </a:prstClr>
                  </a:outerShdw>
                </a:effectLst>
              </p:spPr>
            </p:pic>
            <p:grpSp>
              <p:nvGrpSpPr>
                <p:cNvPr id="25" name="グループ化 24">
                  <a:extLst>
                    <a:ext uri="{FF2B5EF4-FFF2-40B4-BE49-F238E27FC236}">
                      <a16:creationId xmlns:a16="http://schemas.microsoft.com/office/drawing/2014/main" id="{EFFB0419-DEC2-46A3-A2C9-683563BD8BFE}"/>
                    </a:ext>
                  </a:extLst>
                </p:cNvPr>
                <p:cNvGrpSpPr/>
                <p:nvPr/>
              </p:nvGrpSpPr>
              <p:grpSpPr>
                <a:xfrm>
                  <a:off x="4023520" y="2445040"/>
                  <a:ext cx="1006942" cy="1144436"/>
                  <a:chOff x="-297524" y="2936697"/>
                  <a:chExt cx="1006942" cy="1144436"/>
                </a:xfrm>
              </p:grpSpPr>
              <p:sp>
                <p:nvSpPr>
                  <p:cNvPr id="26" name="爆発: 8 pt 25">
                    <a:extLst>
                      <a:ext uri="{FF2B5EF4-FFF2-40B4-BE49-F238E27FC236}">
                        <a16:creationId xmlns:a16="http://schemas.microsoft.com/office/drawing/2014/main" id="{18577DBE-C7AD-400A-8893-D7729B763278}"/>
                      </a:ext>
                    </a:extLst>
                  </p:cNvPr>
                  <p:cNvSpPr/>
                  <p:nvPr/>
                </p:nvSpPr>
                <p:spPr>
                  <a:xfrm>
                    <a:off x="-297524" y="2936697"/>
                    <a:ext cx="1006942" cy="1144436"/>
                  </a:xfrm>
                  <a:prstGeom prst="irregularSeal1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glow rad="127000">
                      <a:srgbClr val="FFC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glow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</a:endParaRPr>
                  </a:p>
                </p:txBody>
              </p:sp>
              <p:pic>
                <p:nvPicPr>
                  <p:cNvPr id="27" name="Picture 6">
                    <a:extLst>
                      <a:ext uri="{FF2B5EF4-FFF2-40B4-BE49-F238E27FC236}">
                        <a16:creationId xmlns:a16="http://schemas.microsoft.com/office/drawing/2014/main" id="{F93065EB-8B0E-40F9-A548-E46195B69B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6800" l="5200" r="90000">
                                <a14:foregroundMark x1="25900" y1="59600" x2="28100" y2="63400"/>
                                <a14:foregroundMark x1="7600" y1="67700" x2="8300" y2="71000"/>
                                <a14:foregroundMark x1="5200" y1="68500" x2="7000" y2="74800"/>
                                <a14:foregroundMark x1="19000" y1="91700" x2="35600" y2="96800"/>
                                <a14:foregroundMark x1="28700" y1="47000" x2="31500" y2="47000"/>
                                <a14:foregroundMark x1="32000" y1="47400" x2="35800" y2="48200"/>
                                <a14:foregroundMark x1="32600" y1="46500" x2="32600" y2="46500"/>
                                <a14:backgroundMark x1="60300" y1="13400" x2="79500" y2="50100"/>
                                <a14:backgroundMark x1="55700" y1="17400" x2="75700" y2="22500"/>
                                <a14:backgroundMark x1="55700" y1="15800" x2="74700" y2="22200"/>
                                <a14:backgroundMark x1="74700" y1="22200" x2="61000" y2="16400"/>
                                <a14:backgroundMark x1="61000" y1="16400" x2="67000" y2="30200"/>
                                <a14:backgroundMark x1="67000" y1="30200" x2="63100" y2="43600"/>
                                <a14:backgroundMark x1="63100" y1="43600" x2="56800" y2="52500"/>
                                <a14:backgroundMark x1="56800" y1="52500" x2="66300" y2="55900"/>
                                <a14:backgroundMark x1="66300" y1="55900" x2="62900" y2="19700"/>
                                <a14:backgroundMark x1="62900" y1="19700" x2="56300" y2="30500"/>
                                <a14:backgroundMark x1="56300" y1="30500" x2="45800" y2="29300"/>
                                <a14:backgroundMark x1="45800" y1="29300" x2="45000" y2="25800"/>
                                <a14:backgroundMark x1="51400" y1="40300" x2="59000" y2="57400"/>
                                <a14:backgroundMark x1="51900" y1="46300" x2="55400" y2="61900"/>
                                <a14:backgroundMark x1="55400" y1="61900" x2="56300" y2="62800"/>
                                <a14:backgroundMark x1="50100" y1="51400" x2="53700" y2="61000"/>
                                <a14:backgroundMark x1="49700" y1="50500" x2="50600" y2="48300"/>
                                <a14:backgroundMark x1="32100" y1="42700" x2="38300" y2="45300"/>
                                <a14:backgroundMark x1="33900" y1="43600" x2="39200" y2="47700"/>
                                <a14:backgroundMark x1="36454" y1="47309" x2="39500" y2="47900"/>
                                <a14:backgroundMark x1="28300" y1="42700" x2="41200" y2="46800"/>
                                <a14:backgroundMark x1="59000" y1="69800" x2="57000" y2="82100"/>
                                <a14:backgroundMark x1="57900" y1="68900" x2="55900" y2="83500"/>
                                <a14:backgroundMark x1="54500" y1="70500" x2="53400" y2="83200"/>
                                <a14:backgroundMark x1="53100" y1="70900" x2="53300" y2="82700"/>
                                <a14:backgroundMark x1="51100" y1="82900" x2="53500" y2="78400"/>
                                <a14:backgroundMark x1="51900" y1="80600" x2="52200" y2="77900"/>
                                <a14:backgroundMark x1="51300" y1="81400" x2="52100" y2="79800"/>
                                <a14:backgroundMark x1="51400" y1="81200" x2="51400" y2="79600"/>
                                <a14:backgroundMark x1="51200" y1="81000" x2="52100" y2="79800"/>
                                <a14:backgroundMark x1="51100" y1="81500" x2="51500" y2="79500"/>
                                <a14:backgroundMark x1="51400" y1="80300" x2="50800" y2="81300"/>
                                <a14:backgroundMark x1="52900" y1="74000" x2="52400" y2="78400"/>
                                <a14:backgroundMark x1="53100" y1="72400" x2="53100" y2="75100"/>
                                <a14:backgroundMark x1="53200" y1="72300" x2="52600" y2="74600"/>
                                <a14:backgroundMark x1="39700" y1="47400" x2="45100" y2="50000"/>
                                <a14:backgroundMark x1="40100" y1="47200" x2="41200" y2="49200"/>
                                <a14:backgroundMark x1="38800" y1="48700" x2="41100" y2="49100"/>
                                <a14:backgroundMark x1="28900" y1="45400" x2="26500" y2="45300"/>
                                <a14:backgroundMark x1="33400" y1="45100" x2="28100" y2="41800"/>
                                <a14:backgroundMark x1="30700" y1="44700" x2="31900" y2="45200"/>
                                <a14:backgroundMark x1="50900" y1="58200" x2="55800" y2="65800"/>
                                <a14:backgroundMark x1="33500" y1="46400" x2="35200" y2="45800"/>
                              </a14:backgroundRemoval>
                            </a14:imgEffect>
                            <a14:imgEffect>
                              <a14:artisticFilmGrain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t="42735" r="42959" b="-1"/>
                  <a:stretch/>
                </p:blipFill>
                <p:spPr bwMode="auto">
                  <a:xfrm flipH="1">
                    <a:off x="-249912" y="3108601"/>
                    <a:ext cx="766128" cy="769132"/>
                  </a:xfrm>
                  <a:prstGeom prst="rect">
                    <a:avLst/>
                  </a:prstGeom>
                  <a:noFill/>
                  <a:effectLst>
                    <a:outerShdw blurRad="50800" dist="50800" dir="2700000" algn="tl" rotWithShape="0">
                      <a:prstClr val="black">
                        <a:alpha val="64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E30F7ED9-7E3D-4FC9-A810-8450CB569C92}"/>
                  </a:ext>
                </a:extLst>
              </p:cNvPr>
              <p:cNvGrpSpPr/>
              <p:nvPr/>
            </p:nvGrpSpPr>
            <p:grpSpPr>
              <a:xfrm>
                <a:off x="5020896" y="3644209"/>
                <a:ext cx="606362" cy="969489"/>
                <a:chOff x="2421357" y="5096227"/>
                <a:chExt cx="512254" cy="812081"/>
              </a:xfrm>
            </p:grpSpPr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ADBD1AEE-A6A9-4747-AEF0-CE98A405F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7308" y="5096227"/>
                  <a:ext cx="336303" cy="347414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DBFD2B0F-E56A-4243-8C64-462DA07E4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02724" y="5213401"/>
                  <a:ext cx="398903" cy="467041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6EA22287-EA8B-476D-B55D-56C3248B5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1357" y="5295900"/>
                  <a:ext cx="441039" cy="612408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D35FAE65-061F-4D11-B7A2-4A9991DCF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rot="458542" flipH="1">
                <a:off x="5565404" y="4284097"/>
                <a:ext cx="766128" cy="769132"/>
              </a:xfrm>
              <a:prstGeom prst="rect">
                <a:avLst/>
              </a:prstGeom>
              <a:noFill/>
              <a:effectLst>
                <a:outerShdw blurRad="50800" dist="50800" dir="2700000" algn="tl" rotWithShape="0">
                  <a:prstClr val="black">
                    <a:alpha val="6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0D8C6C4-CCDC-4381-BCD5-E4F6B7B71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4850" y="3884988"/>
              <a:ext cx="1366711" cy="718264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C512132C-53DF-45E8-9EAD-6FEA209B1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640" y="4025800"/>
              <a:ext cx="1348573" cy="72479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3C352B7-9A1E-4A95-AA0D-3AC12EB10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3842" y="4171388"/>
              <a:ext cx="1291258" cy="73414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289A9A-3F26-41AF-BE9F-09AA122E56D6}"/>
              </a:ext>
            </a:extLst>
          </p:cNvPr>
          <p:cNvSpPr txBox="1"/>
          <p:nvPr/>
        </p:nvSpPr>
        <p:spPr>
          <a:xfrm>
            <a:off x="4750751" y="5148335"/>
            <a:ext cx="6354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バウンドボールを空中キャッチ</a:t>
            </a:r>
            <a:endParaRPr lang="en-US" altLang="ja-JP" sz="4000" dirty="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BEF78CBB-7C7C-4823-9C8C-6DB7DC4BF6D3}"/>
              </a:ext>
            </a:extLst>
          </p:cNvPr>
          <p:cNvGrpSpPr/>
          <p:nvPr/>
        </p:nvGrpSpPr>
        <p:grpSpPr>
          <a:xfrm>
            <a:off x="7221078" y="1450071"/>
            <a:ext cx="2397092" cy="2686354"/>
            <a:chOff x="3490932" y="2445040"/>
            <a:chExt cx="3016017" cy="3210969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90C2247E-6E9C-4277-8A70-BA01978A9BCE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75" name="図 74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53751C0-2A8A-406D-AACB-65D171227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76" name="グループ化 75">
                <a:extLst>
                  <a:ext uri="{FF2B5EF4-FFF2-40B4-BE49-F238E27FC236}">
                    <a16:creationId xmlns:a16="http://schemas.microsoft.com/office/drawing/2014/main" id="{02B091A7-FA52-42BD-9834-C1A152CB9045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77" name="爆発: 8 pt 76">
                  <a:extLst>
                    <a:ext uri="{FF2B5EF4-FFF2-40B4-BE49-F238E27FC236}">
                      <a16:creationId xmlns:a16="http://schemas.microsoft.com/office/drawing/2014/main" id="{F1D83159-03CA-49FD-92E7-11FBCE6702C1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78" name="Picture 6">
                  <a:extLst>
                    <a:ext uri="{FF2B5EF4-FFF2-40B4-BE49-F238E27FC236}">
                      <a16:creationId xmlns:a16="http://schemas.microsoft.com/office/drawing/2014/main" id="{4A5CBDD6-8D52-4CBE-85F5-ADAE9A93C0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ABDA7FBC-922A-4C03-8441-7C9E7CA65DF7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1C1EC40A-ED2E-4EC2-B0AB-95BD216995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DF88F398-BF3A-462D-AC5E-503095080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2481B87E-FF0D-4E18-984D-6E54586927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id="{8F7E73C6-E63B-47F7-A169-1E13688F1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16FF608-DE24-419C-BC56-133B36CB7A14}"/>
              </a:ext>
            </a:extLst>
          </p:cNvPr>
          <p:cNvSpPr txBox="1"/>
          <p:nvPr/>
        </p:nvSpPr>
        <p:spPr>
          <a:xfrm rot="1058516">
            <a:off x="8285753" y="1769639"/>
            <a:ext cx="3996607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200" dirty="0"/>
              <a:t>すかさず</a:t>
            </a:r>
            <a:r>
              <a:rPr lang="ja-JP" alt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889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モテアクション</a:t>
            </a:r>
            <a:endParaRPr lang="en-US" altLang="ja-JP" sz="32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889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図 41" descr="挿絵, 光 が含まれている画像&#10;&#10;自動的に生成された説明">
            <a:extLst>
              <a:ext uri="{FF2B5EF4-FFF2-40B4-BE49-F238E27FC236}">
                <a16:creationId xmlns:a16="http://schemas.microsoft.com/office/drawing/2014/main" id="{F4576F9C-9585-837B-6B13-F1257B0F2C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 b="12638"/>
          <a:stretch/>
        </p:blipFill>
        <p:spPr>
          <a:xfrm>
            <a:off x="5173485" y="2820"/>
            <a:ext cx="6680278" cy="1467134"/>
          </a:xfrm>
          <a:prstGeom prst="rect">
            <a:avLst/>
          </a:prstGeom>
          <a:effectLst>
            <a:outerShdw blurRad="50800" dist="50800" dir="2400000" sx="101000" sy="101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73046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uiExpand="1" build="p"/>
      <p:bldP spid="52" grpId="0" uiExpand="1" build="p"/>
      <p:bldP spid="8" grpId="0" uiExpand="1" build="p"/>
      <p:bldP spid="4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73A9C92-0C52-EC7A-B536-2F8A06FA2C4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4A43E77C-2E71-21AC-D83F-6F72EA76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542E9031-5059-50B2-60C2-DF90D420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4A47AAE-EF79-419F-2ED9-C7958773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B414D4D-CC8B-02E6-C973-1C4FB6E7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20" name="図 1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CCDD3AF2-12E6-8FBB-D0E6-2C07F783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30" name="図 2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0EDACFE-9DDA-26E4-357E-4674BBBE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pic>
        <p:nvPicPr>
          <p:cNvPr id="28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0B7477-99F7-498C-9B49-D1DEC5F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27" y="1388192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F764AF-B8A6-44BE-9FA7-1CC3DC186771}"/>
              </a:ext>
            </a:extLst>
          </p:cNvPr>
          <p:cNvSpPr txBox="1"/>
          <p:nvPr/>
        </p:nvSpPr>
        <p:spPr>
          <a:xfrm>
            <a:off x="-10517" y="848852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B142800-0D69-45D4-A0AF-20CAE0734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84" y="2100085"/>
            <a:ext cx="1249838" cy="2182815"/>
          </a:xfrm>
          <a:prstGeom prst="rect">
            <a:avLst/>
          </a:prstGeom>
          <a:ln>
            <a:noFill/>
          </a:ln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4927413" y="-47499"/>
            <a:ext cx="5657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9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CDE01-03A9-44DA-85D3-FEF1C0ED3D25}"/>
              </a:ext>
            </a:extLst>
          </p:cNvPr>
          <p:cNvSpPr txBox="1"/>
          <p:nvPr/>
        </p:nvSpPr>
        <p:spPr>
          <a:xfrm>
            <a:off x="0" y="3761686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AC12F8F-A8C4-4B54-B1E1-82C7192D4DBF}"/>
              </a:ext>
            </a:extLst>
          </p:cNvPr>
          <p:cNvGrpSpPr/>
          <p:nvPr/>
        </p:nvGrpSpPr>
        <p:grpSpPr>
          <a:xfrm>
            <a:off x="4279103" y="1955130"/>
            <a:ext cx="2942295" cy="2180954"/>
            <a:chOff x="8513210" y="-2665025"/>
            <a:chExt cx="2942295" cy="218095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8F59A667-48C2-4062-953E-0A39B9F2231E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10" name="図 9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6E22B3E-1FEB-4BCE-BD7B-691E70BEA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80539BAC-16E7-48D5-B783-B7C63C29C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DDB62F4D-D698-48FC-9083-3867F0CB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979A5726-DDBB-40FB-BFBB-6CBCD427B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96EC8C8-6665-46F0-84C5-C32F44403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C60AE-2381-4FE9-BCF9-45FE158D627C}"/>
              </a:ext>
            </a:extLst>
          </p:cNvPr>
          <p:cNvSpPr txBox="1"/>
          <p:nvPr/>
        </p:nvSpPr>
        <p:spPr>
          <a:xfrm>
            <a:off x="828621" y="1705123"/>
            <a:ext cx="5985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被弾ボールをカバーキャッチ</a:t>
            </a:r>
            <a:endParaRPr lang="en-US" altLang="ja-JP" sz="4000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13829220-B21B-45FA-8E42-33D0F37A970D}"/>
              </a:ext>
            </a:extLst>
          </p:cNvPr>
          <p:cNvGrpSpPr/>
          <p:nvPr/>
        </p:nvGrpSpPr>
        <p:grpSpPr>
          <a:xfrm>
            <a:off x="1750120" y="4996672"/>
            <a:ext cx="2267764" cy="1785738"/>
            <a:chOff x="8513210" y="-2665025"/>
            <a:chExt cx="2942295" cy="2180954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981E9288-44F1-41C9-99D6-B4E09009D41F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49" name="図 48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E96BAB9-500F-4D1D-BE60-44F324AA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50" name="Picture 6">
                <a:extLst>
                  <a:ext uri="{FF2B5EF4-FFF2-40B4-BE49-F238E27FC236}">
                    <a16:creationId xmlns:a16="http://schemas.microsoft.com/office/drawing/2014/main" id="{6E511D26-6CE4-4954-A65E-BBDC38271A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239F17CF-C59A-4AA6-8641-1FFA32C50D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A7F2A4D6-B629-420A-9767-C40568E3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FE847EC8-71F4-4B11-9526-6FAE830042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5B394A7-EB3D-4BFE-81BC-942ECFEF9938}"/>
              </a:ext>
            </a:extLst>
          </p:cNvPr>
          <p:cNvSpPr txBox="1"/>
          <p:nvPr/>
        </p:nvSpPr>
        <p:spPr>
          <a:xfrm>
            <a:off x="9230016" y="5950022"/>
            <a:ext cx="290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そのまま</a:t>
            </a:r>
            <a:r>
              <a:rPr lang="ja-JP" altLang="en-US" sz="4000" dirty="0">
                <a:solidFill>
                  <a:srgbClr val="FF0000"/>
                </a:solidFill>
              </a:rPr>
              <a:t>倒す</a:t>
            </a:r>
            <a:endParaRPr lang="en-US" altLang="ja-JP" sz="4000" dirty="0">
              <a:solidFill>
                <a:srgbClr val="FF0000"/>
              </a:solidFill>
            </a:endParaRP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60D9CE1A-E512-431D-8FFC-4F14A18BFE2D}"/>
              </a:ext>
            </a:extLst>
          </p:cNvPr>
          <p:cNvGrpSpPr/>
          <p:nvPr/>
        </p:nvGrpSpPr>
        <p:grpSpPr>
          <a:xfrm>
            <a:off x="3591402" y="4028810"/>
            <a:ext cx="3065273" cy="2686354"/>
            <a:chOff x="3714850" y="3264197"/>
            <a:chExt cx="3856721" cy="3210969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3FBCF32-04AE-4578-9C3A-25CA4FE7C553}"/>
                </a:ext>
              </a:extLst>
            </p:cNvPr>
            <p:cNvGrpSpPr/>
            <p:nvPr/>
          </p:nvGrpSpPr>
          <p:grpSpPr>
            <a:xfrm>
              <a:off x="4555554" y="3264197"/>
              <a:ext cx="3016017" cy="3210969"/>
              <a:chOff x="3490932" y="2445040"/>
              <a:chExt cx="3016017" cy="3210969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CDF54422-EA98-49B6-82B0-6811498C5A41}"/>
                  </a:ext>
                </a:extLst>
              </p:cNvPr>
              <p:cNvGrpSpPr/>
              <p:nvPr/>
            </p:nvGrpSpPr>
            <p:grpSpPr>
              <a:xfrm>
                <a:off x="3490932" y="2445040"/>
                <a:ext cx="3016017" cy="3210969"/>
                <a:chOff x="3490932" y="2445040"/>
                <a:chExt cx="3016017" cy="3210969"/>
              </a:xfrm>
            </p:grpSpPr>
            <p:pic>
              <p:nvPicPr>
                <p:cNvPr id="24" name="図 23" descr="女性, 選手, 振る, ボー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B9A29B4E-61BA-47AC-BB10-6FF8179B5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32" y="2678009"/>
                  <a:ext cx="3016017" cy="2978000"/>
                </a:xfrm>
                <a:prstGeom prst="rect">
                  <a:avLst/>
                </a:prstGeom>
                <a:effectLst>
                  <a:glow rad="101600">
                    <a:schemeClr val="bg1"/>
                  </a:glow>
                  <a:outerShdw blurRad="50800" dist="88900" dir="2700000" algn="tl" rotWithShape="0">
                    <a:prstClr val="black">
                      <a:alpha val="66000"/>
                    </a:prstClr>
                  </a:outerShdw>
                </a:effectLst>
              </p:spPr>
            </p:pic>
            <p:grpSp>
              <p:nvGrpSpPr>
                <p:cNvPr id="25" name="グループ化 24">
                  <a:extLst>
                    <a:ext uri="{FF2B5EF4-FFF2-40B4-BE49-F238E27FC236}">
                      <a16:creationId xmlns:a16="http://schemas.microsoft.com/office/drawing/2014/main" id="{EFFB0419-DEC2-46A3-A2C9-683563BD8BFE}"/>
                    </a:ext>
                  </a:extLst>
                </p:cNvPr>
                <p:cNvGrpSpPr/>
                <p:nvPr/>
              </p:nvGrpSpPr>
              <p:grpSpPr>
                <a:xfrm>
                  <a:off x="4023520" y="2445040"/>
                  <a:ext cx="1006942" cy="1144436"/>
                  <a:chOff x="-297524" y="2936697"/>
                  <a:chExt cx="1006942" cy="1144436"/>
                </a:xfrm>
              </p:grpSpPr>
              <p:sp>
                <p:nvSpPr>
                  <p:cNvPr id="26" name="爆発: 8 pt 25">
                    <a:extLst>
                      <a:ext uri="{FF2B5EF4-FFF2-40B4-BE49-F238E27FC236}">
                        <a16:creationId xmlns:a16="http://schemas.microsoft.com/office/drawing/2014/main" id="{18577DBE-C7AD-400A-8893-D7729B763278}"/>
                      </a:ext>
                    </a:extLst>
                  </p:cNvPr>
                  <p:cNvSpPr/>
                  <p:nvPr/>
                </p:nvSpPr>
                <p:spPr>
                  <a:xfrm>
                    <a:off x="-297524" y="2936697"/>
                    <a:ext cx="1006942" cy="1144436"/>
                  </a:xfrm>
                  <a:prstGeom prst="irregularSeal1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glow rad="127000">
                      <a:srgbClr val="FFC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glow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</a:endParaRPr>
                  </a:p>
                </p:txBody>
              </p:sp>
              <p:pic>
                <p:nvPicPr>
                  <p:cNvPr id="27" name="Picture 6">
                    <a:extLst>
                      <a:ext uri="{FF2B5EF4-FFF2-40B4-BE49-F238E27FC236}">
                        <a16:creationId xmlns:a16="http://schemas.microsoft.com/office/drawing/2014/main" id="{F93065EB-8B0E-40F9-A548-E46195B69B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6800" l="5200" r="90000">
                                <a14:foregroundMark x1="25900" y1="59600" x2="28100" y2="63400"/>
                                <a14:foregroundMark x1="7600" y1="67700" x2="8300" y2="71000"/>
                                <a14:foregroundMark x1="5200" y1="68500" x2="7000" y2="74800"/>
                                <a14:foregroundMark x1="19000" y1="91700" x2="35600" y2="96800"/>
                                <a14:foregroundMark x1="28700" y1="47000" x2="31500" y2="47000"/>
                                <a14:foregroundMark x1="32000" y1="47400" x2="35800" y2="48200"/>
                                <a14:foregroundMark x1="32600" y1="46500" x2="32600" y2="46500"/>
                                <a14:backgroundMark x1="60300" y1="13400" x2="79500" y2="50100"/>
                                <a14:backgroundMark x1="55700" y1="17400" x2="75700" y2="22500"/>
                                <a14:backgroundMark x1="55700" y1="15800" x2="74700" y2="22200"/>
                                <a14:backgroundMark x1="74700" y1="22200" x2="61000" y2="16400"/>
                                <a14:backgroundMark x1="61000" y1="16400" x2="67000" y2="30200"/>
                                <a14:backgroundMark x1="67000" y1="30200" x2="63100" y2="43600"/>
                                <a14:backgroundMark x1="63100" y1="43600" x2="56800" y2="52500"/>
                                <a14:backgroundMark x1="56800" y1="52500" x2="66300" y2="55900"/>
                                <a14:backgroundMark x1="66300" y1="55900" x2="62900" y2="19700"/>
                                <a14:backgroundMark x1="62900" y1="19700" x2="56300" y2="30500"/>
                                <a14:backgroundMark x1="56300" y1="30500" x2="45800" y2="29300"/>
                                <a14:backgroundMark x1="45800" y1="29300" x2="45000" y2="25800"/>
                                <a14:backgroundMark x1="51400" y1="40300" x2="59000" y2="57400"/>
                                <a14:backgroundMark x1="51900" y1="46300" x2="55400" y2="61900"/>
                                <a14:backgroundMark x1="55400" y1="61900" x2="56300" y2="62800"/>
                                <a14:backgroundMark x1="50100" y1="51400" x2="53700" y2="61000"/>
                                <a14:backgroundMark x1="49700" y1="50500" x2="50600" y2="48300"/>
                                <a14:backgroundMark x1="32100" y1="42700" x2="38300" y2="45300"/>
                                <a14:backgroundMark x1="33900" y1="43600" x2="39200" y2="47700"/>
                                <a14:backgroundMark x1="36454" y1="47309" x2="39500" y2="47900"/>
                                <a14:backgroundMark x1="28300" y1="42700" x2="41200" y2="46800"/>
                                <a14:backgroundMark x1="59000" y1="69800" x2="57000" y2="82100"/>
                                <a14:backgroundMark x1="57900" y1="68900" x2="55900" y2="83500"/>
                                <a14:backgroundMark x1="54500" y1="70500" x2="53400" y2="83200"/>
                                <a14:backgroundMark x1="53100" y1="70900" x2="53300" y2="82700"/>
                                <a14:backgroundMark x1="51100" y1="82900" x2="53500" y2="78400"/>
                                <a14:backgroundMark x1="51900" y1="80600" x2="52200" y2="77900"/>
                                <a14:backgroundMark x1="51300" y1="81400" x2="52100" y2="79800"/>
                                <a14:backgroundMark x1="51400" y1="81200" x2="51400" y2="79600"/>
                                <a14:backgroundMark x1="51200" y1="81000" x2="52100" y2="79800"/>
                                <a14:backgroundMark x1="51100" y1="81500" x2="51500" y2="79500"/>
                                <a14:backgroundMark x1="51400" y1="80300" x2="50800" y2="81300"/>
                                <a14:backgroundMark x1="52900" y1="74000" x2="52400" y2="78400"/>
                                <a14:backgroundMark x1="53100" y1="72400" x2="53100" y2="75100"/>
                                <a14:backgroundMark x1="53200" y1="72300" x2="52600" y2="74600"/>
                                <a14:backgroundMark x1="39700" y1="47400" x2="45100" y2="50000"/>
                                <a14:backgroundMark x1="40100" y1="47200" x2="41200" y2="49200"/>
                                <a14:backgroundMark x1="38800" y1="48700" x2="41100" y2="49100"/>
                                <a14:backgroundMark x1="28900" y1="45400" x2="26500" y2="45300"/>
                                <a14:backgroundMark x1="33400" y1="45100" x2="28100" y2="41800"/>
                                <a14:backgroundMark x1="30700" y1="44700" x2="31900" y2="45200"/>
                                <a14:backgroundMark x1="50900" y1="58200" x2="55800" y2="65800"/>
                                <a14:backgroundMark x1="33500" y1="46400" x2="35200" y2="45800"/>
                              </a14:backgroundRemoval>
                            </a14:imgEffect>
                            <a14:imgEffect>
                              <a14:artisticFilmGrain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t="42735" r="42959" b="-1"/>
                  <a:stretch/>
                </p:blipFill>
                <p:spPr bwMode="auto">
                  <a:xfrm flipH="1">
                    <a:off x="-249912" y="3108601"/>
                    <a:ext cx="766128" cy="769132"/>
                  </a:xfrm>
                  <a:prstGeom prst="rect">
                    <a:avLst/>
                  </a:prstGeom>
                  <a:noFill/>
                  <a:effectLst>
                    <a:outerShdw blurRad="50800" dist="50800" dir="2700000" algn="tl" rotWithShape="0">
                      <a:prstClr val="black">
                        <a:alpha val="64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E30F7ED9-7E3D-4FC9-A810-8450CB569C92}"/>
                  </a:ext>
                </a:extLst>
              </p:cNvPr>
              <p:cNvGrpSpPr/>
              <p:nvPr/>
            </p:nvGrpSpPr>
            <p:grpSpPr>
              <a:xfrm>
                <a:off x="5020896" y="3644209"/>
                <a:ext cx="606362" cy="969489"/>
                <a:chOff x="2421357" y="5096227"/>
                <a:chExt cx="512254" cy="812081"/>
              </a:xfrm>
            </p:grpSpPr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ADBD1AEE-A6A9-4747-AEF0-CE98A405F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7308" y="5096227"/>
                  <a:ext cx="336303" cy="347414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DBFD2B0F-E56A-4243-8C64-462DA07E4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02724" y="5213401"/>
                  <a:ext cx="398903" cy="467041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6EA22287-EA8B-476D-B55D-56C3248B5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1357" y="5295900"/>
                  <a:ext cx="441039" cy="612408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D35FAE65-061F-4D11-B7A2-4A9991DCF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rot="458542" flipH="1">
                <a:off x="5565404" y="4284097"/>
                <a:ext cx="766128" cy="769132"/>
              </a:xfrm>
              <a:prstGeom prst="rect">
                <a:avLst/>
              </a:prstGeom>
              <a:noFill/>
              <a:effectLst>
                <a:outerShdw blurRad="50800" dist="50800" dir="2700000" algn="tl" rotWithShape="0">
                  <a:prstClr val="black">
                    <a:alpha val="6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0D8C6C4-CCDC-4381-BCD5-E4F6B7B71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4850" y="3884988"/>
              <a:ext cx="1366711" cy="718264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C512132C-53DF-45E8-9EAD-6FEA209B1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640" y="4025800"/>
              <a:ext cx="1348573" cy="72479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3C352B7-9A1E-4A95-AA0D-3AC12EB10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3842" y="4171388"/>
              <a:ext cx="1291258" cy="73414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289A9A-3F26-41AF-BE9F-09AA122E56D6}"/>
              </a:ext>
            </a:extLst>
          </p:cNvPr>
          <p:cNvSpPr txBox="1"/>
          <p:nvPr/>
        </p:nvSpPr>
        <p:spPr>
          <a:xfrm>
            <a:off x="4750751" y="5148335"/>
            <a:ext cx="6354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バウンドボールを空中キャッチ</a:t>
            </a:r>
            <a:endParaRPr lang="en-US" altLang="ja-JP" sz="4000" dirty="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BEF78CBB-7C7C-4823-9C8C-6DB7DC4BF6D3}"/>
              </a:ext>
            </a:extLst>
          </p:cNvPr>
          <p:cNvGrpSpPr/>
          <p:nvPr/>
        </p:nvGrpSpPr>
        <p:grpSpPr>
          <a:xfrm>
            <a:off x="7221078" y="1450071"/>
            <a:ext cx="2397092" cy="2686354"/>
            <a:chOff x="3490932" y="2445040"/>
            <a:chExt cx="3016017" cy="3210969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90C2247E-6E9C-4277-8A70-BA01978A9BCE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75" name="図 74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53751C0-2A8A-406D-AACB-65D171227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76" name="グループ化 75">
                <a:extLst>
                  <a:ext uri="{FF2B5EF4-FFF2-40B4-BE49-F238E27FC236}">
                    <a16:creationId xmlns:a16="http://schemas.microsoft.com/office/drawing/2014/main" id="{02B091A7-FA52-42BD-9834-C1A152CB9045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77" name="爆発: 8 pt 76">
                  <a:extLst>
                    <a:ext uri="{FF2B5EF4-FFF2-40B4-BE49-F238E27FC236}">
                      <a16:creationId xmlns:a16="http://schemas.microsoft.com/office/drawing/2014/main" id="{F1D83159-03CA-49FD-92E7-11FBCE6702C1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78" name="Picture 6">
                  <a:extLst>
                    <a:ext uri="{FF2B5EF4-FFF2-40B4-BE49-F238E27FC236}">
                      <a16:creationId xmlns:a16="http://schemas.microsoft.com/office/drawing/2014/main" id="{4A5CBDD6-8D52-4CBE-85F5-ADAE9A93C0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ABDA7FBC-922A-4C03-8441-7C9E7CA65DF7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1C1EC40A-ED2E-4EC2-B0AB-95BD216995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DF88F398-BF3A-462D-AC5E-503095080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2481B87E-FF0D-4E18-984D-6E54586927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id="{8F7E73C6-E63B-47F7-A169-1E13688F1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16FF608-DE24-419C-BC56-133B36CB7A14}"/>
              </a:ext>
            </a:extLst>
          </p:cNvPr>
          <p:cNvSpPr txBox="1"/>
          <p:nvPr/>
        </p:nvSpPr>
        <p:spPr>
          <a:xfrm rot="1058516">
            <a:off x="4860208" y="3082976"/>
            <a:ext cx="429476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200" dirty="0"/>
              <a:t>すかさず</a:t>
            </a:r>
            <a:r>
              <a:rPr lang="ja-JP" altLang="en-US" sz="3600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88900">
                    <a:srgbClr val="FF00FF"/>
                  </a:glow>
                  <a:outerShdw blurRad="38100" dist="254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モテアクション</a:t>
            </a:r>
            <a:endParaRPr lang="en-US" altLang="ja-JP" sz="3200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88900">
                  <a:srgbClr val="FF00FF"/>
                </a:glow>
                <a:outerShdw blurRad="38100" dist="254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pic>
        <p:nvPicPr>
          <p:cNvPr id="34" name="図 3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FA2ADA4-A6BF-92B6-D35D-42E7E8B2D0B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215">
            <a:off x="7877331" y="2638739"/>
            <a:ext cx="3597376" cy="10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8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2.08333E-6 2.59259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6" grpId="0"/>
      <p:bldP spid="5" grpId="0" uiExpand="1" build="p"/>
      <p:bldP spid="52" grpId="0" uiExpand="1" build="p"/>
      <p:bldP spid="8" grpId="0" uiExpand="1" build="p"/>
      <p:bldP spid="4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E0E9805-2456-44EA-A6D4-8A3227E7AB77}"/>
              </a:ext>
            </a:extLst>
          </p:cNvPr>
          <p:cNvGrpSpPr/>
          <p:nvPr/>
        </p:nvGrpSpPr>
        <p:grpSpPr>
          <a:xfrm>
            <a:off x="-5225" y="3852554"/>
            <a:ext cx="5424220" cy="3018239"/>
            <a:chOff x="5352691" y="0"/>
            <a:chExt cx="6640639" cy="3992880"/>
          </a:xfrm>
        </p:grpSpPr>
        <p:pic>
          <p:nvPicPr>
            <p:cNvPr id="16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E9D68576-468F-4152-94ED-E305E2D2B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E18BB143-FFCF-458D-A622-536329D8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18" name="図 17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93DBF6CE-A30C-4685-B49D-811B6CD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1026" name="Picture 2" descr="リュウ指南 基礎編 | ヲシゲ考察 | 活動報告書 | CAPCOM：シャドルー格闘家研究所">
            <a:extLst>
              <a:ext uri="{FF2B5EF4-FFF2-40B4-BE49-F238E27FC236}">
                <a16:creationId xmlns:a16="http://schemas.microsoft.com/office/drawing/2014/main" id="{5D127838-375B-4C6A-BAAB-6FE35AB3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338" y="2332407"/>
            <a:ext cx="4498333" cy="26315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-5225" y="-168272"/>
            <a:ext cx="8622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19371" y="624616"/>
            <a:ext cx="3379522" cy="2170519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76" y="474708"/>
            <a:ext cx="8276271" cy="2526441"/>
          </a:xfrm>
          <a:prstGeom prst="rect">
            <a:avLst/>
          </a:prstGeom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515039E3-6C3B-A5D3-43B4-9BCC86C4A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60075" y="2363934"/>
            <a:ext cx="2350934" cy="3211854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37" name="図 3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F40A842-C50D-CABC-BEDF-0ED001CB0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45254" y="2477640"/>
            <a:ext cx="2391022" cy="2005478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3C188CC-BFA8-170D-8AE2-C9664C8D9223}"/>
              </a:ext>
            </a:extLst>
          </p:cNvPr>
          <p:cNvSpPr txBox="1"/>
          <p:nvPr/>
        </p:nvSpPr>
        <p:spPr>
          <a:xfrm>
            <a:off x="-5225" y="3692857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48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36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1028" name="Picture 4" descr="ああ～～～っこれは岬くん翼くん ふたりの同時シュートになったァーッ!! - キャプテン翼(キャプ翼) | アル">
            <a:extLst>
              <a:ext uri="{FF2B5EF4-FFF2-40B4-BE49-F238E27FC236}">
                <a16:creationId xmlns:a16="http://schemas.microsoft.com/office/drawing/2014/main" id="{C40E85BD-4FB8-4E46-A6B5-8BCE0305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894" y="2887855"/>
            <a:ext cx="4442270" cy="34602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68C50F50-0315-42FA-B32E-E2703DAF2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8074299" y="5095497"/>
            <a:ext cx="2796380" cy="1775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1" name="図 10" descr="弓 が含まれている画像&#10;&#10;自動的に生成された説明">
            <a:extLst>
              <a:ext uri="{FF2B5EF4-FFF2-40B4-BE49-F238E27FC236}">
                <a16:creationId xmlns:a16="http://schemas.microsoft.com/office/drawing/2014/main" id="{CB259D2B-9E23-4D6D-9E34-C9F4214247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7533568" y="3075313"/>
            <a:ext cx="4451833" cy="2072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138A5C-46F4-4DE5-B585-80D9CFD83BFF}"/>
              </a:ext>
            </a:extLst>
          </p:cNvPr>
          <p:cNvSpPr txBox="1"/>
          <p:nvPr/>
        </p:nvSpPr>
        <p:spPr>
          <a:xfrm>
            <a:off x="3698087" y="4359805"/>
            <a:ext cx="44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50800" dir="2400000" sx="101000" sy="101000" algn="tl">
                    <a:srgbClr val="000000">
                      <a:alpha val="81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決まれば</a:t>
            </a:r>
            <a:endParaRPr lang="en-US" sz="66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50800" dir="2400000" sx="101000" sy="101000" algn="tl">
                  <a:srgbClr val="000000">
                    <a:alpha val="81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6F9F53-C386-4083-B941-3C3FAC1D2589}"/>
              </a:ext>
            </a:extLst>
          </p:cNvPr>
          <p:cNvSpPr txBox="1"/>
          <p:nvPr/>
        </p:nvSpPr>
        <p:spPr>
          <a:xfrm>
            <a:off x="4582737" y="5464442"/>
            <a:ext cx="3897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0070C0"/>
                </a:solidFill>
                <a:effectLst>
                  <a:glow rad="88900">
                    <a:schemeClr val="bg1"/>
                  </a:glow>
                  <a:outerShdw blurRad="38100" dist="50800" dir="1800000" sx="101000" sy="101000" algn="tl">
                    <a:srgbClr val="000000">
                      <a:alpha val="86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外せば</a:t>
            </a:r>
            <a:endParaRPr lang="en-US" sz="6600" dirty="0">
              <a:solidFill>
                <a:srgbClr val="0070C0"/>
              </a:solidFill>
              <a:effectLst>
                <a:glow rad="88900">
                  <a:schemeClr val="bg1"/>
                </a:glow>
                <a:outerShdw blurRad="38100" dist="50800" dir="1800000" sx="101000" sy="101000" algn="tl">
                  <a:srgbClr val="000000">
                    <a:alpha val="86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302</Words>
  <Application>Microsoft Office PowerPoint</Application>
  <PresentationFormat>ワイド画面</PresentationFormat>
  <Paragraphs>58</Paragraphs>
  <Slides>10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9" baseType="lpstr">
      <vt:lpstr>HGS明朝E</vt:lpstr>
      <vt:lpstr>游ゴシック</vt:lpstr>
      <vt:lpstr>Aptos</vt:lpstr>
      <vt:lpstr>Aptos Display</vt:lpstr>
      <vt:lpstr>Arial</vt:lpstr>
      <vt:lpstr>HGP行書体</vt:lpstr>
      <vt:lpstr>HGP創英角ｺﾞｼｯｸUB</vt:lpstr>
      <vt:lpstr>HG明朝E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相馬　靜雅</dc:creator>
  <cp:lastModifiedBy>相馬　靜雅</cp:lastModifiedBy>
  <cp:revision>102</cp:revision>
  <dcterms:created xsi:type="dcterms:W3CDTF">2024-10-07T00:43:34Z</dcterms:created>
  <dcterms:modified xsi:type="dcterms:W3CDTF">2024-10-07T09:30:35Z</dcterms:modified>
</cp:coreProperties>
</file>